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7"/>
    <p:restoredTop sz="94655"/>
  </p:normalViewPr>
  <p:slideViewPr>
    <p:cSldViewPr>
      <p:cViewPr>
        <p:scale>
          <a:sx n="93" d="100"/>
          <a:sy n="93" d="100"/>
        </p:scale>
        <p:origin x="-4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34239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29000"/>
            <a:ext cx="133350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Assistant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7579890-CDC0-46D8-0D95-722FAF1AD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" t="2785" r="20432" b="50576"/>
          <a:stretch/>
        </p:blipFill>
        <p:spPr>
          <a:xfrm>
            <a:off x="650834" y="1605674"/>
            <a:ext cx="5550106" cy="5018251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C9DBF5C5-6F97-C263-20ED-1C405E5AF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" t="50000" r="21179" b="3361"/>
          <a:stretch/>
        </p:blipFill>
        <p:spPr>
          <a:xfrm>
            <a:off x="7280564" y="1605674"/>
            <a:ext cx="5550106" cy="50182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E400D-1760-13CF-2FAD-FB1E79370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940" y="2438400"/>
            <a:ext cx="1119386" cy="838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2ABE70-6C47-B0F7-CE2F-BE8FB25E6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59" y="4953001"/>
            <a:ext cx="1119386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1A1A6A-4407-F0EC-BB7A-C6E6EC1AE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51" y="2438400"/>
            <a:ext cx="1119386" cy="83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B0DA67-D8C6-8A56-8BB7-B796B967F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0670" y="4953001"/>
            <a:ext cx="111938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policy, urban planning &amp;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Risky?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40137"/>
            <a:ext cx="13284200" cy="16858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 as part of the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oad-safety </a:t>
            </a:r>
            <a:r>
              <a:rPr lang="en-US" b="0" u="sng" dirty="0">
                <a:latin typeface="Arial" panose="020B0604020202020204" pitchFamily="34" charset="0"/>
              </a:rPr>
              <a:t>E</a:t>
            </a:r>
            <a:r>
              <a:rPr lang="en-US" b="0" dirty="0">
                <a:latin typeface="Arial" panose="020B0604020202020204" pitchFamily="34" charset="0"/>
              </a:rPr>
              <a:t>valuation during </a:t>
            </a:r>
            <a:r>
              <a:rPr lang="en-US" b="0" u="sng" dirty="0">
                <a:latin typeface="Arial" panose="020B0604020202020204" pitchFamily="34" charset="0"/>
              </a:rPr>
              <a:t>CO</a:t>
            </a:r>
            <a:r>
              <a:rPr lang="en-US" b="0" dirty="0">
                <a:latin typeface="Arial" panose="020B0604020202020204" pitchFamily="34" charset="0"/>
              </a:rPr>
              <a:t>VID-19 among </a:t>
            </a:r>
            <a:r>
              <a:rPr lang="en-US" b="0" u="sng" dirty="0">
                <a:latin typeface="Arial" panose="020B0604020202020204" pitchFamily="34" charset="0"/>
              </a:rPr>
              <a:t>V</a:t>
            </a:r>
            <a:r>
              <a:rPr lang="en-US" b="0" dirty="0">
                <a:latin typeface="Arial" panose="020B0604020202020204" pitchFamily="34" charset="0"/>
              </a:rPr>
              <a:t>ulnerable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 Users in Canada (RECOVR) initiative.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417856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5722</TotalTime>
  <Words>968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Risky?1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428</cp:revision>
  <dcterms:created xsi:type="dcterms:W3CDTF">2019-01-15T21:43:35Z</dcterms:created>
  <dcterms:modified xsi:type="dcterms:W3CDTF">2024-09-02T08:48:00Z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